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0"/>
  </p:notesMasterIdLst>
  <p:sldIdLst>
    <p:sldId id="334" r:id="rId3"/>
    <p:sldId id="267" r:id="rId4"/>
    <p:sldId id="268" r:id="rId5"/>
    <p:sldId id="274" r:id="rId6"/>
    <p:sldId id="270" r:id="rId7"/>
    <p:sldId id="271" r:id="rId8"/>
    <p:sldId id="390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DAF9"/>
    <a:srgbClr val="A1D1C1"/>
    <a:srgbClr val="CCCCFE"/>
    <a:srgbClr val="CCFFCC"/>
    <a:srgbClr val="53C4EC"/>
    <a:srgbClr val="B838A6"/>
    <a:srgbClr val="308188"/>
    <a:srgbClr val="954ECA"/>
    <a:srgbClr val="4F91B7"/>
    <a:srgbClr val="79A5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525" autoAdjust="0"/>
    <p:restoredTop sz="94660"/>
  </p:normalViewPr>
  <p:slideViewPr>
    <p:cSldViewPr snapToGrid="0">
      <p:cViewPr varScale="1">
        <p:scale>
          <a:sx n="109" d="100"/>
          <a:sy n="109" d="100"/>
        </p:scale>
        <p:origin x="69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A8377-2255-4B8F-A89A-ECB2D0EDA1A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1AFCE-4990-44C9-AA9C-16FAC296B06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A02217-DF0A-46F3-A555-FD8CA31FBD8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001ABC-D149-4F38-B1C4-748A26BC1471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.xml"/><Relationship Id="rId1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图片 3" descr="词汇 单字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1325413" y="0"/>
            <a:ext cx="4786892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8" name="图片 3" descr="词汇 单字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6039858" y="0"/>
            <a:ext cx="4786892" cy="693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文本框 3"/>
          <p:cNvSpPr txBox="1"/>
          <p:nvPr/>
        </p:nvSpPr>
        <p:spPr>
          <a:xfrm>
            <a:off x="3424106" y="2308127"/>
            <a:ext cx="10943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sz="2000" noProof="1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jiā </a:t>
            </a:r>
            <a:r>
              <a:rPr lang="zh-CN" altLang="en-US" sz="2000" noProof="1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zh-CN" altLang="en-US" sz="2000" noProof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40699" y="5354918"/>
            <a:ext cx="226115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home</a:t>
            </a:r>
            <a:r>
              <a:rPr lang="zh-CN" altLang="en-US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， </a:t>
            </a:r>
            <a:r>
              <a:rPr lang="en-US" altLang="zh-CN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family</a:t>
            </a:r>
            <a:endParaRPr lang="en-US" altLang="zh-CN" noProof="1">
              <a:solidFill>
                <a:srgbClr val="7030A0"/>
              </a:solidFill>
              <a:latin typeface="FZDHT" panose="02010601030101010101" pitchFamily="2" charset="-122"/>
              <a:ea typeface="FZDHT" panose="02010601030101010101" pitchFamily="2" charset="-122"/>
              <a:cs typeface="FZDHT" panose="02010601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793537" y="2871760"/>
            <a:ext cx="14936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家</a:t>
            </a:r>
            <a:endParaRPr lang="zh-CN" altLang="en-US" sz="138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027448" y="2308127"/>
            <a:ext cx="1094341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sz="2000" noProof="1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ài  </a:t>
            </a:r>
            <a:r>
              <a:rPr lang="zh-CN" altLang="en-US" sz="2000" noProof="1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zh-CN" altLang="en-US" sz="2000" noProof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126730" y="5354918"/>
            <a:ext cx="226115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2000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love</a:t>
            </a:r>
            <a:endParaRPr lang="en-US" sz="2000" noProof="1">
              <a:solidFill>
                <a:srgbClr val="7030A0"/>
              </a:solidFill>
              <a:latin typeface="FZDHT" panose="02010601030101010101" pitchFamily="2" charset="-122"/>
              <a:ea typeface="FZDHT" panose="02010601030101010101" pitchFamily="2" charset="-122"/>
              <a:cs typeface="FZDHT" panose="0201060103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516050" y="2803480"/>
            <a:ext cx="1493608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爱</a:t>
            </a:r>
            <a:endParaRPr lang="zh-CN" altLang="en-US" sz="138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1327453" y="0"/>
            <a:ext cx="4694555" cy="728980"/>
          </a:xfrm>
          <a:prstGeom prst="rect">
            <a:avLst/>
          </a:prstGeom>
          <a:solidFill>
            <a:srgbClr val="A1D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文本框 6"/>
          <p:cNvSpPr txBox="1"/>
          <p:nvPr/>
        </p:nvSpPr>
        <p:spPr>
          <a:xfrm>
            <a:off x="4942928" y="102880"/>
            <a:ext cx="2374453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solidFill>
                  <a:srgbClr val="FFFF00"/>
                </a:solidFill>
              </a:rPr>
              <a:t>New words</a:t>
            </a:r>
            <a:endParaRPr lang="zh-CN" alt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图片 3" descr="词汇 单字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0" y="473075"/>
            <a:ext cx="4093845" cy="59302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文本框 1"/>
          <p:cNvSpPr txBox="1"/>
          <p:nvPr/>
        </p:nvSpPr>
        <p:spPr>
          <a:xfrm>
            <a:off x="1748815" y="2658171"/>
            <a:ext cx="95885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noProof="1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y</a:t>
            </a:r>
            <a:r>
              <a:rPr lang="en-US" altLang="zh-CN" smtClean="0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  <a:sym typeface="+mn-ea"/>
              </a:rPr>
              <a:t>ǒu</a:t>
            </a:r>
            <a:r>
              <a:rPr lang="zh-CN" altLang="en-US" noProof="1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zh-CN" altLang="en-US" noProof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648575" y="5006975"/>
            <a:ext cx="75882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have</a:t>
            </a:r>
            <a:endParaRPr lang="en-US" noProof="1">
              <a:solidFill>
                <a:srgbClr val="7030A0"/>
              </a:solidFill>
              <a:latin typeface="FZDHT" panose="02010601030101010101" pitchFamily="2" charset="-122"/>
              <a:ea typeface="FZDHT" panose="02010601030101010101" pitchFamily="2" charset="-122"/>
              <a:cs typeface="FZDHT" panose="02010601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-270" y="636519"/>
            <a:ext cx="2080470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solidFill>
                  <a:srgbClr val="FFFF00"/>
                </a:solidFill>
              </a:rPr>
              <a:t>New words</a:t>
            </a:r>
            <a:endParaRPr lang="zh-CN" altLang="en-US" sz="2800" b="1">
              <a:solidFill>
                <a:srgbClr val="FFFF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07104" y="3014143"/>
            <a:ext cx="130868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有</a:t>
            </a:r>
            <a:endParaRPr lang="zh-CN" altLang="en-US" sz="115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16" name="图片 3" descr="词汇 单字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4064635" y="473075"/>
            <a:ext cx="4102100" cy="59416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文本框 16"/>
          <p:cNvSpPr txBox="1"/>
          <p:nvPr/>
        </p:nvSpPr>
        <p:spPr>
          <a:xfrm>
            <a:off x="5962540" y="2669601"/>
            <a:ext cx="95885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noProof="1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jǐ </a:t>
            </a:r>
            <a:r>
              <a:rPr lang="zh-CN" altLang="en-US" noProof="1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zh-CN" altLang="en-US" noProof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544367" y="5006975"/>
            <a:ext cx="1520825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how many</a:t>
            </a:r>
            <a:endParaRPr lang="en-US" noProof="1">
              <a:solidFill>
                <a:srgbClr val="7030A0"/>
              </a:solidFill>
              <a:latin typeface="FZDHT" panose="02010601030101010101" pitchFamily="2" charset="-122"/>
              <a:ea typeface="FZDHT" panose="02010601030101010101" pitchFamily="2" charset="-122"/>
              <a:cs typeface="FZDHT" panose="02010601030101010101" pitchFamily="2" charset="-122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329248" y="2991283"/>
            <a:ext cx="1308683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几</a:t>
            </a:r>
            <a:endParaRPr lang="zh-CN" altLang="en-US" sz="115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1" name="图片 3" descr="词汇 单字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8137525" y="471170"/>
            <a:ext cx="4090035" cy="59264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" name="文本框 21"/>
          <p:cNvSpPr txBox="1"/>
          <p:nvPr/>
        </p:nvSpPr>
        <p:spPr>
          <a:xfrm>
            <a:off x="9916160" y="2658110"/>
            <a:ext cx="955040" cy="3683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smtClean="0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  <a:sym typeface="+mn-ea"/>
              </a:rPr>
              <a:t>kǒu</a:t>
            </a:r>
            <a:r>
              <a:rPr lang="zh-CN" altLang="en-US" noProof="1">
                <a:solidFill>
                  <a:schemeClr val="accent5">
                    <a:lumMod val="50000"/>
                  </a:schemeClr>
                </a:solidFill>
              </a:rPr>
              <a:t> </a:t>
            </a:r>
            <a:endParaRPr lang="zh-CN" altLang="en-US" noProof="1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8527415" y="5006975"/>
            <a:ext cx="3310255" cy="8299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altLang="zh-CN" sz="1600" noProof="1" smtClean="0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mouth, m</a:t>
            </a:r>
            <a:r>
              <a:rPr lang="en-US" sz="1600" noProof="1" smtClean="0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easure word</a:t>
            </a:r>
            <a:endParaRPr lang="en-US" sz="1600" noProof="1" smtClean="0">
              <a:solidFill>
                <a:srgbClr val="7030A0"/>
              </a:solidFill>
              <a:latin typeface="FZDHT" panose="02010601030101010101" pitchFamily="2" charset="-122"/>
              <a:ea typeface="FZDHT" panose="02010601030101010101" pitchFamily="2" charset="-122"/>
              <a:cs typeface="FZDHT" panose="02010601030101010101" pitchFamily="2" charset="-122"/>
            </a:endParaRPr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r>
              <a:rPr lang="en-US" sz="1600" noProof="1" smtClean="0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 </a:t>
            </a:r>
            <a:r>
              <a:rPr lang="zh-CN" altLang="en-US" sz="1600" noProof="1" smtClean="0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（</a:t>
            </a:r>
            <a:r>
              <a:rPr lang="en-US" altLang="zh-CN" sz="1600" noProof="1" smtClean="0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for familiy members</a:t>
            </a:r>
            <a:r>
              <a:rPr lang="zh-CN" altLang="en-US" sz="1600" noProof="1" smtClean="0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  <a:cs typeface="FZDHT" panose="02010601030101010101" pitchFamily="2" charset="-122"/>
              </a:rPr>
              <a:t>）</a:t>
            </a:r>
            <a:endParaRPr lang="en-US" sz="1600" noProof="1" smtClean="0">
              <a:solidFill>
                <a:srgbClr val="7030A0"/>
              </a:solidFill>
              <a:latin typeface="FZDHT" panose="02010601030101010101" pitchFamily="2" charset="-122"/>
              <a:ea typeface="FZDHT" panose="02010601030101010101" pitchFamily="2" charset="-122"/>
              <a:cs typeface="FZDHT" panose="02010601030101010101" pitchFamily="2" charset="-122"/>
            </a:endParaRPr>
          </a:p>
          <a:p>
            <a:pPr algn="ctr" eaLnBrk="1" hangingPunct="1">
              <a:buFont typeface="Arial" panose="020B0604020202020204" pitchFamily="34" charset="0"/>
              <a:buNone/>
              <a:defRPr/>
            </a:pPr>
            <a:endParaRPr lang="zh-CN" altLang="en-US" sz="1600" noProof="1">
              <a:solidFill>
                <a:srgbClr val="7030A0"/>
              </a:solidFill>
              <a:latin typeface="FZDHT" panose="02010601030101010101" pitchFamily="2" charset="-122"/>
              <a:ea typeface="FZDHT" panose="02010601030101010101" pitchFamily="2" charset="-122"/>
              <a:cs typeface="FZDHT" panose="02010601030101010101" pitchFamily="2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9238933" y="2853751"/>
            <a:ext cx="1303655" cy="2214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38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口</a:t>
            </a:r>
            <a:endParaRPr lang="zh-CN" altLang="en-US" sz="138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5962650" y="471170"/>
            <a:ext cx="6151880" cy="728980"/>
          </a:xfrm>
          <a:prstGeom prst="rect">
            <a:avLst/>
          </a:prstGeom>
          <a:solidFill>
            <a:srgbClr val="A1D1C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1" descr="词汇 双字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323850" y="0"/>
            <a:ext cx="11534140" cy="68821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文本框 6"/>
          <p:cNvSpPr txBox="1"/>
          <p:nvPr/>
        </p:nvSpPr>
        <p:spPr>
          <a:xfrm>
            <a:off x="1932622" y="2591752"/>
            <a:ext cx="28178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noProof="1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b</a:t>
            </a:r>
            <a:r>
              <a:rPr lang="zh-CN" altLang="en-US" noProof="1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à                          b</a:t>
            </a:r>
            <a:r>
              <a:rPr lang="en-US" altLang="zh-CN" noProof="1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a</a:t>
            </a:r>
            <a:r>
              <a:rPr lang="zh-CN" altLang="en-US" noProof="1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</a:t>
            </a:r>
            <a:endParaRPr lang="zh-CN" altLang="en-US" noProof="1">
              <a:solidFill>
                <a:schemeClr val="accent5">
                  <a:lumMod val="50000"/>
                </a:schemeClr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696199" y="2591752"/>
            <a:ext cx="28194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noProof="1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mā                           m</a:t>
            </a:r>
            <a:r>
              <a:rPr lang="en-US" altLang="zh-CN" noProof="1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a</a:t>
            </a:r>
            <a:r>
              <a:rPr lang="zh-CN" altLang="en-US" noProof="1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 </a:t>
            </a:r>
            <a:endParaRPr lang="zh-CN" altLang="en-US" noProof="1">
              <a:solidFill>
                <a:schemeClr val="accent5">
                  <a:lumMod val="50000"/>
                </a:schemeClr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8279129" y="5380037"/>
            <a:ext cx="28194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mother, mom</a:t>
            </a:r>
            <a:endParaRPr lang="en-US" noProof="1">
              <a:solidFill>
                <a:srgbClr val="7030A0"/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551747" y="5428932"/>
            <a:ext cx="2817812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father</a:t>
            </a:r>
            <a:r>
              <a:rPr lang="zh-CN" altLang="en-US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， </a:t>
            </a:r>
            <a:r>
              <a:rPr lang="en-US" altLang="zh-CN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dad</a:t>
            </a:r>
            <a:endParaRPr lang="en-US" altLang="zh-CN" noProof="1">
              <a:solidFill>
                <a:srgbClr val="7030A0"/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23956" y="109973"/>
            <a:ext cx="2080470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solidFill>
                  <a:srgbClr val="FFFF00"/>
                </a:solidFill>
              </a:rPr>
              <a:t>New words</a:t>
            </a:r>
            <a:endParaRPr lang="zh-CN" altLang="en-US" sz="2800" b="1">
              <a:solidFill>
                <a:srgbClr val="FFFF00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424117" y="3205455"/>
            <a:ext cx="1308683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爸</a:t>
            </a:r>
            <a:endParaRPr lang="zh-CN" altLang="en-US" sz="115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41276" y="3197835"/>
            <a:ext cx="1308683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爸</a:t>
            </a:r>
            <a:endParaRPr lang="zh-CN" altLang="en-US" sz="115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221536" y="3197809"/>
            <a:ext cx="1308683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妈</a:t>
            </a:r>
            <a:endParaRPr lang="zh-CN" altLang="en-US" sz="115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127171" y="3205761"/>
            <a:ext cx="1308683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妈</a:t>
            </a:r>
            <a:endParaRPr lang="zh-CN" altLang="en-US" sz="115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图片 1" descr="词汇 双字"/>
          <p:cNvPicPr>
            <a:picLocks noChangeAspect="1" noChangeArrowheads="1"/>
          </p:cNvPicPr>
          <p:nvPr/>
        </p:nvPicPr>
        <p:blipFill rotWithShape="1">
          <a:blip r:embed="rId1" cstate="hqprint"/>
          <a:srcRect b="-687"/>
          <a:stretch>
            <a:fillRect/>
          </a:stretch>
        </p:blipFill>
        <p:spPr bwMode="auto">
          <a:xfrm>
            <a:off x="217963" y="0"/>
            <a:ext cx="5742940" cy="690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文本框 7"/>
          <p:cNvSpPr txBox="1"/>
          <p:nvPr/>
        </p:nvSpPr>
        <p:spPr>
          <a:xfrm>
            <a:off x="1462087" y="2561908"/>
            <a:ext cx="28194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noProof="1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noProof="1" smtClean="0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jiě                             ji</a:t>
            </a:r>
            <a:r>
              <a:rPr lang="en-US" noProof="1" smtClean="0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e</a:t>
            </a:r>
            <a:r>
              <a:rPr lang="zh-CN" altLang="en-US" noProof="1" smtClean="0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</a:t>
            </a:r>
            <a:endParaRPr lang="zh-CN" altLang="en-US" noProof="1">
              <a:solidFill>
                <a:schemeClr val="accent5">
                  <a:lumMod val="50000"/>
                </a:schemeClr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539683" y="5237969"/>
            <a:ext cx="28194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old sister</a:t>
            </a:r>
            <a:endParaRPr lang="en-US" noProof="1">
              <a:solidFill>
                <a:srgbClr val="7030A0"/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17963" y="178491"/>
            <a:ext cx="2080470" cy="523220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2800" b="1" smtClean="0">
                <a:solidFill>
                  <a:srgbClr val="FFFF00"/>
                </a:solidFill>
              </a:rPr>
              <a:t>New words</a:t>
            </a:r>
            <a:endParaRPr lang="zh-CN" altLang="en-US" sz="2800" b="1">
              <a:solidFill>
                <a:srgbClr val="FFFF00"/>
              </a:solidFill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118869" y="3197175"/>
            <a:ext cx="1308683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姐</a:t>
            </a:r>
            <a:endParaRPr lang="zh-CN" altLang="en-US" sz="115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3143884" y="3197507"/>
            <a:ext cx="1308683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姐</a:t>
            </a:r>
            <a:endParaRPr lang="zh-CN" altLang="en-US" sz="115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pic>
        <p:nvPicPr>
          <p:cNvPr id="2" name="图片 1" descr="词汇 双字"/>
          <p:cNvPicPr>
            <a:picLocks noChangeAspect="1" noChangeArrowheads="1"/>
          </p:cNvPicPr>
          <p:nvPr/>
        </p:nvPicPr>
        <p:blipFill rotWithShape="1">
          <a:blip r:embed="rId1" cstate="hqprint"/>
          <a:srcRect b="-687"/>
          <a:stretch>
            <a:fillRect/>
          </a:stretch>
        </p:blipFill>
        <p:spPr bwMode="auto">
          <a:xfrm>
            <a:off x="5960745" y="0"/>
            <a:ext cx="5742940" cy="6901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文本框 2"/>
          <p:cNvSpPr txBox="1"/>
          <p:nvPr/>
        </p:nvSpPr>
        <p:spPr>
          <a:xfrm>
            <a:off x="7422832" y="2561908"/>
            <a:ext cx="28194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noProof="1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noProof="1" smtClean="0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dì                             </a:t>
            </a:r>
            <a:r>
              <a:rPr lang="en-US" noProof="1" smtClean="0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d</a:t>
            </a:r>
            <a:r>
              <a:rPr noProof="1" smtClean="0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i</a:t>
            </a:r>
            <a:r>
              <a:rPr lang="zh-CN" altLang="en-US" noProof="1" smtClean="0">
                <a:solidFill>
                  <a:schemeClr val="accent5">
                    <a:lumMod val="50000"/>
                  </a:schemeClr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</a:t>
            </a:r>
            <a:endParaRPr lang="zh-CN" altLang="en-US" noProof="1">
              <a:solidFill>
                <a:schemeClr val="accent5">
                  <a:lumMod val="50000"/>
                </a:schemeClr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500428" y="5237969"/>
            <a:ext cx="2819400" cy="3683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altLang="zh-CN" noProof="1">
                <a:solidFill>
                  <a:srgbClr val="7030A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little brother</a:t>
            </a:r>
            <a:endParaRPr lang="en-US" altLang="zh-CN" noProof="1">
              <a:solidFill>
                <a:srgbClr val="7030A0"/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079614" y="3197175"/>
            <a:ext cx="1308683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弟</a:t>
            </a:r>
            <a:endParaRPr lang="zh-CN" altLang="en-US" sz="115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104629" y="3197507"/>
            <a:ext cx="1308683" cy="1861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1500">
                <a:solidFill>
                  <a:schemeClr val="bg1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弟</a:t>
            </a:r>
            <a:endParaRPr lang="zh-CN" altLang="en-US" sz="11500">
              <a:solidFill>
                <a:schemeClr val="bg1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41325" y="972934"/>
            <a:ext cx="11570970" cy="56311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eaLnBrk="1" hangingPunct="1">
              <a:lnSpc>
                <a:spcPct val="200000"/>
              </a:lnSpc>
              <a:buFont typeface="Arial" panose="020B0604020202020204" pitchFamily="34" charset="0"/>
              <a:buNone/>
              <a:defRPr/>
            </a:pPr>
            <a:r>
              <a:rPr lang="zh-CN" altLang="en-US" sz="3600" noProof="1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A：小明，你家有几口人？</a:t>
            </a:r>
            <a:endParaRPr lang="zh-CN" altLang="en-US" sz="3600" noProof="1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eaLnBrk="1" hangingPunct="1">
              <a:lnSpc>
                <a:spcPct val="200000"/>
              </a:lnSpc>
              <a:buFont typeface="Arial" panose="020B0604020202020204" pitchFamily="34" charset="0"/>
              <a:buNone/>
              <a:defRPr/>
            </a:pPr>
            <a:r>
              <a:rPr lang="zh-CN" altLang="en-US" sz="3600" noProof="1" smtClean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B</a:t>
            </a:r>
            <a:r>
              <a:rPr lang="zh-CN" altLang="en-US" sz="3600" noProof="1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：我家有6口人。</a:t>
            </a:r>
            <a:endParaRPr lang="zh-CN" altLang="en-US" sz="3600" noProof="1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eaLnBrk="1" hangingPunct="1">
              <a:lnSpc>
                <a:spcPct val="200000"/>
              </a:lnSpc>
              <a:buFont typeface="Arial" panose="020B0604020202020204" pitchFamily="34" charset="0"/>
              <a:buNone/>
              <a:defRPr/>
            </a:pPr>
            <a:r>
              <a:rPr lang="zh-CN" altLang="en-US" sz="3600" noProof="1" smtClean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A</a:t>
            </a:r>
            <a:r>
              <a:rPr lang="zh-CN" altLang="en-US" sz="3600" noProof="1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：有谁呢？</a:t>
            </a:r>
            <a:endParaRPr lang="zh-CN" altLang="en-US" sz="3600" noProof="1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eaLnBrk="1" hangingPunct="1">
              <a:lnSpc>
                <a:spcPct val="200000"/>
              </a:lnSpc>
              <a:buFont typeface="Arial" panose="020B0604020202020204" pitchFamily="34" charset="0"/>
              <a:buNone/>
              <a:defRPr/>
            </a:pPr>
            <a:r>
              <a:rPr lang="zh-CN" altLang="en-US" sz="3600" noProof="1" smtClean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B</a:t>
            </a:r>
            <a:r>
              <a:rPr lang="zh-CN" altLang="en-US" sz="3600" noProof="1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华文中宋" panose="02010600040101010101" pitchFamily="2" charset="-122"/>
              </a:rPr>
              <a:t>：爸爸妈妈，两个姐姐，一个弟弟和我。我很爱他们。</a:t>
            </a:r>
            <a:endParaRPr lang="zh-CN" altLang="en-US" sz="3600" noProof="1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  <a:p>
            <a:pPr eaLnBrk="1" hangingPunct="1">
              <a:lnSpc>
                <a:spcPct val="200000"/>
              </a:lnSpc>
              <a:buFont typeface="Arial" panose="020B0604020202020204" pitchFamily="34" charset="0"/>
              <a:buNone/>
              <a:defRPr/>
            </a:pPr>
            <a:endParaRPr lang="zh-CN" altLang="en-US" sz="3600" noProof="1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华文中宋" panose="02010600040101010101" pitchFamily="2" charset="-122"/>
            </a:endParaRPr>
          </a:p>
        </p:txBody>
      </p:sp>
      <p:sp>
        <p:nvSpPr>
          <p:cNvPr id="7171" name="文本框 4"/>
          <p:cNvSpPr txBox="1">
            <a:spLocks noChangeArrowheads="1"/>
          </p:cNvSpPr>
          <p:nvPr/>
        </p:nvSpPr>
        <p:spPr bwMode="auto">
          <a:xfrm>
            <a:off x="1255974" y="1227948"/>
            <a:ext cx="7623174" cy="33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160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  <a:sym typeface="+mn-ea"/>
              </a:rPr>
              <a:t>X</a:t>
            </a:r>
            <a:r>
              <a:rPr sz="160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  <a:sym typeface="+mn-ea"/>
              </a:rPr>
              <a:t>iǎo míng ，     nǐ     jiā    yǒu  jǐ     kǒu  rén ？</a:t>
            </a:r>
            <a:r>
              <a:rPr lang="zh-CN" altLang="en-US" sz="1600"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  <a:sym typeface="+mn-ea"/>
              </a:rPr>
              <a:t> </a:t>
            </a:r>
            <a:endParaRPr lang="zh-CN" altLang="en-US" sz="2000">
              <a:solidFill>
                <a:srgbClr val="FFFF00"/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7172" name="文本框 5"/>
          <p:cNvSpPr txBox="1">
            <a:spLocks noChangeArrowheads="1"/>
          </p:cNvSpPr>
          <p:nvPr/>
        </p:nvSpPr>
        <p:spPr bwMode="auto">
          <a:xfrm>
            <a:off x="1199737" y="2307031"/>
            <a:ext cx="7623174" cy="3987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FF00"/>
                </a:solidFill>
              </a:rPr>
              <a:t>  </a:t>
            </a:r>
            <a:r>
              <a:rPr lang="en-US" altLang="zh-CN" sz="1600" b="1">
                <a:solidFill>
                  <a:srgbClr val="FFFF00"/>
                </a:solidFill>
              </a:rPr>
              <a:t>W</a:t>
            </a:r>
            <a:r>
              <a:rPr sz="160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ǒ   jiā  yǒu liù kǒu rén 。</a:t>
            </a:r>
            <a:r>
              <a:rPr lang="zh-CN" altLang="en-US" sz="2000"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</a:t>
            </a:r>
            <a:endParaRPr lang="zh-CN" altLang="en-US" sz="2000">
              <a:solidFill>
                <a:srgbClr val="FFFF00"/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7173" name="文本框 6"/>
          <p:cNvSpPr txBox="1">
            <a:spLocks noChangeArrowheads="1"/>
          </p:cNvSpPr>
          <p:nvPr/>
        </p:nvSpPr>
        <p:spPr bwMode="auto">
          <a:xfrm>
            <a:off x="1035670" y="3442628"/>
            <a:ext cx="8284816" cy="3371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00">
                <a:solidFill>
                  <a:srgbClr val="FFFF00"/>
                </a:solidFill>
              </a:rPr>
              <a:t>   </a:t>
            </a:r>
            <a:r>
              <a:rPr sz="160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 Yǒu shuí ne ？</a:t>
            </a:r>
            <a:r>
              <a:rPr lang="zh-CN" altLang="en-US" sz="1600"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</a:t>
            </a:r>
            <a:endParaRPr lang="zh-CN" altLang="en-US">
              <a:solidFill>
                <a:srgbClr val="FFFF00"/>
              </a:solidFill>
            </a:endParaRPr>
          </a:p>
        </p:txBody>
      </p:sp>
      <p:sp>
        <p:nvSpPr>
          <p:cNvPr id="7174" name="文本框 7"/>
          <p:cNvSpPr txBox="1">
            <a:spLocks noChangeArrowheads="1"/>
          </p:cNvSpPr>
          <p:nvPr/>
        </p:nvSpPr>
        <p:spPr bwMode="auto">
          <a:xfrm>
            <a:off x="977899" y="4467282"/>
            <a:ext cx="1104074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600">
                <a:solidFill>
                  <a:srgbClr val="FFFF00"/>
                </a:solidFill>
              </a:rPr>
              <a:t>      </a:t>
            </a:r>
            <a:r>
              <a:rPr lang="en-US" altLang="zh-CN" sz="1600" b="1">
                <a:solidFill>
                  <a:srgbClr val="FFFF00"/>
                </a:solidFill>
              </a:rPr>
              <a:t>B</a:t>
            </a:r>
            <a:r>
              <a:rPr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à  </a:t>
            </a:r>
            <a:r>
              <a:rPr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b</a:t>
            </a:r>
            <a:r>
              <a:rPr lang="en-US" altLang="zh-CN"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a</a:t>
            </a:r>
            <a:r>
              <a:rPr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 </a:t>
            </a:r>
            <a:r>
              <a:rPr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mā  </a:t>
            </a:r>
            <a:r>
              <a:rPr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m</a:t>
            </a:r>
            <a:r>
              <a:rPr lang="en-US" altLang="zh-CN"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a</a:t>
            </a:r>
            <a:r>
              <a:rPr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，</a:t>
            </a:r>
            <a:r>
              <a:rPr lang="en-US"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</a:t>
            </a:r>
            <a:r>
              <a:rPr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    </a:t>
            </a:r>
            <a:r>
              <a:rPr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liǎng gè  jiě    </a:t>
            </a:r>
            <a:r>
              <a:rPr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ji</a:t>
            </a:r>
            <a:r>
              <a:rPr lang="en-US" altLang="zh-CN"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e</a:t>
            </a:r>
            <a:r>
              <a:rPr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</a:t>
            </a:r>
            <a:r>
              <a:rPr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，        yī   gè    dì   </a:t>
            </a:r>
            <a:r>
              <a:rPr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d</a:t>
            </a:r>
            <a:r>
              <a:rPr lang="en-US" altLang="zh-CN"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i</a:t>
            </a:r>
            <a:r>
              <a:rPr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   </a:t>
            </a:r>
            <a:r>
              <a:rPr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hé   wǒ 。      </a:t>
            </a:r>
            <a:r>
              <a:rPr smtClean="0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wǒ </a:t>
            </a:r>
            <a:r>
              <a:rPr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hěn  ài    tā  men 。</a:t>
            </a:r>
            <a:r>
              <a:rPr lang="zh-CN" altLang="en-US">
                <a:solidFill>
                  <a:srgbClr val="FFFF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</a:t>
            </a:r>
            <a:endParaRPr lang="zh-CN" altLang="en-US">
              <a:solidFill>
                <a:srgbClr val="FFFF00"/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7176" name="文本框 1"/>
          <p:cNvSpPr txBox="1">
            <a:spLocks noChangeArrowheads="1"/>
          </p:cNvSpPr>
          <p:nvPr/>
        </p:nvSpPr>
        <p:spPr bwMode="auto">
          <a:xfrm>
            <a:off x="1256030" y="2018665"/>
            <a:ext cx="5439410" cy="30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00" i="1">
                <a:solidFill>
                  <a:srgbClr val="FFC0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Xiaoming, how many people are there in your family?</a:t>
            </a:r>
            <a:endParaRPr lang="en-US" altLang="zh-CN" sz="1400" i="1">
              <a:solidFill>
                <a:srgbClr val="FFC000"/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7177" name="文本框 2"/>
          <p:cNvSpPr txBox="1">
            <a:spLocks noChangeArrowheads="1"/>
          </p:cNvSpPr>
          <p:nvPr/>
        </p:nvSpPr>
        <p:spPr bwMode="auto">
          <a:xfrm>
            <a:off x="1118235" y="5282565"/>
            <a:ext cx="10217150" cy="30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00" i="1">
                <a:solidFill>
                  <a:srgbClr val="FFC000"/>
                </a:solidFill>
              </a:rPr>
              <a:t>    </a:t>
            </a:r>
            <a:r>
              <a:rPr lang="en-US" sz="1400" i="1">
                <a:solidFill>
                  <a:srgbClr val="FFC0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My parents, two old sisters, one little brother and me. I love them so much.</a:t>
            </a:r>
            <a:endParaRPr lang="en-US" sz="1400" i="1">
              <a:solidFill>
                <a:srgbClr val="FFC000"/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7178" name="文本框 8"/>
          <p:cNvSpPr txBox="1">
            <a:spLocks noChangeArrowheads="1"/>
          </p:cNvSpPr>
          <p:nvPr/>
        </p:nvSpPr>
        <p:spPr bwMode="auto">
          <a:xfrm>
            <a:off x="1118235" y="4198620"/>
            <a:ext cx="4790440" cy="30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00" i="1">
                <a:solidFill>
                  <a:srgbClr val="FFC000"/>
                </a:solidFill>
              </a:rPr>
              <a:t>  </a:t>
            </a:r>
            <a:r>
              <a:rPr lang="en-US" altLang="zh-CN" sz="1400" i="1">
                <a:solidFill>
                  <a:srgbClr val="FFC0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 Who are they?</a:t>
            </a:r>
            <a:endParaRPr lang="en-US" altLang="zh-CN" sz="1400" i="1">
              <a:solidFill>
                <a:srgbClr val="FFC000"/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sp>
        <p:nvSpPr>
          <p:cNvPr id="7179" name="文本框 10"/>
          <p:cNvSpPr txBox="1">
            <a:spLocks noChangeArrowheads="1"/>
          </p:cNvSpPr>
          <p:nvPr/>
        </p:nvSpPr>
        <p:spPr bwMode="auto">
          <a:xfrm>
            <a:off x="1308548" y="3094605"/>
            <a:ext cx="3160711" cy="3067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1400" i="1">
                <a:solidFill>
                  <a:srgbClr val="FFC000"/>
                </a:solidFill>
                <a:latin typeface="FZDHT" panose="02010601030101010101" pitchFamily="2" charset="-122"/>
                <a:ea typeface="FZDHT" panose="02010601030101010101" pitchFamily="2" charset="-122"/>
              </a:rPr>
              <a:t>Six.</a:t>
            </a:r>
            <a:endParaRPr lang="en-US" altLang="zh-CN" sz="1400" i="1">
              <a:solidFill>
                <a:srgbClr val="FFC000"/>
              </a:solidFill>
              <a:latin typeface="FZDHT" panose="02010601030101010101" pitchFamily="2" charset="-122"/>
              <a:ea typeface="FZDHT" panose="02010601030101010101" pitchFamily="2" charset="-122"/>
            </a:endParaRPr>
          </a:p>
        </p:txBody>
      </p:sp>
      <p:pic>
        <p:nvPicPr>
          <p:cNvPr id="16" name="图片 15" descr="logo白"/>
          <p:cNvPicPr>
            <a:picLocks noChangeAspect="1"/>
          </p:cNvPicPr>
          <p:nvPr/>
        </p:nvPicPr>
        <p:blipFill>
          <a:blip r:embed="rId1" cstate="screen"/>
          <a:stretch>
            <a:fillRect/>
          </a:stretch>
        </p:blipFill>
        <p:spPr>
          <a:xfrm>
            <a:off x="8672239" y="0"/>
            <a:ext cx="1160041" cy="1160041"/>
          </a:xfrm>
          <a:prstGeom prst="rect">
            <a:avLst/>
          </a:prstGeom>
        </p:spPr>
      </p:pic>
      <p:sp>
        <p:nvSpPr>
          <p:cNvPr id="17" name="标题 3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9788999" y="83877"/>
            <a:ext cx="2403001" cy="85979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00000"/>
              </a:lnSpc>
            </a:pPr>
            <a:r>
              <a:rPr lang="en-US" altLang="zh-CN" sz="3600" smtClean="0">
                <a:solidFill>
                  <a:schemeClr val="bg1"/>
                </a:solidFill>
                <a:latin typeface="CeraGR-Thin" panose="00000300000000000000" charset="0"/>
                <a:ea typeface="Arial Unicode MS" panose="020B0604020202020204" pitchFamily="34" charset="-122"/>
              </a:rPr>
              <a:t>Chinlingo</a:t>
            </a:r>
            <a:endParaRPr lang="en-US" altLang="zh-CN" sz="3600" dirty="0">
              <a:solidFill>
                <a:schemeClr val="bg1"/>
              </a:solidFill>
              <a:latin typeface="CeraGR-Thin" panose="00000300000000000000" charset="0"/>
              <a:ea typeface="Arial Unicode MS" panose="020B0604020202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0" y="34722"/>
            <a:ext cx="2368549" cy="584775"/>
          </a:xfrm>
          <a:prstGeom prst="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zh-CN" sz="3200" smtClean="0">
                <a:latin typeface="Eras Demi ITC" panose="020B0805030504020804" pitchFamily="34" charset="0"/>
              </a:rPr>
              <a:t>Dialogue</a:t>
            </a:r>
            <a:endParaRPr lang="zh-CN" altLang="en-US" sz="3200">
              <a:latin typeface="Eras Demi ITC" panose="020B0805030504020804" pitchFamily="34" charset="0"/>
            </a:endParaRPr>
          </a:p>
        </p:txBody>
      </p:sp>
      <p:sp>
        <p:nvSpPr>
          <p:cNvPr id="3" name="圆角矩形 2"/>
          <p:cNvSpPr/>
          <p:nvPr/>
        </p:nvSpPr>
        <p:spPr>
          <a:xfrm>
            <a:off x="2663780" y="185709"/>
            <a:ext cx="6008459" cy="535620"/>
          </a:xfrm>
          <a:prstGeom prst="round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smtClean="0">
                <a:latin typeface="Eras Demi ITC" panose="020B0805030504020804" pitchFamily="34" charset="0"/>
              </a:rPr>
              <a:t>Day 6——</a:t>
            </a:r>
            <a:r>
              <a:rPr lang="en-US" altLang="zh-CN" sz="2400">
                <a:latin typeface="Eras Demi ITC" panose="020B0805030504020804" pitchFamily="34" charset="0"/>
              </a:rPr>
              <a:t>Family menbers</a:t>
            </a:r>
            <a:endParaRPr lang="zh-CN" altLang="en-US" sz="2400">
              <a:latin typeface="Eras Demi ITC" panose="020B08050305040208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rgbClr val="CC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文本框 3"/>
          <p:cNvSpPr txBox="1">
            <a:spLocks noChangeArrowheads="1"/>
          </p:cNvSpPr>
          <p:nvPr/>
        </p:nvSpPr>
        <p:spPr bwMode="auto">
          <a:xfrm>
            <a:off x="541020" y="1137285"/>
            <a:ext cx="4599940" cy="5835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dist" eaLnBrk="1" hangingPunct="1"/>
            <a:r>
              <a:rPr lang="en-US" altLang="zh-CN" sz="3200" b="1">
                <a:solidFill>
                  <a:srgbClr val="262673"/>
                </a:solidFill>
              </a:rPr>
              <a:t> </a:t>
            </a:r>
            <a:r>
              <a:rPr lang="zh-CN" altLang="en-US" sz="3200" b="1">
                <a:solidFill>
                  <a:srgbClr val="262673"/>
                </a:solidFill>
              </a:rPr>
              <a:t>你家有几</a:t>
            </a:r>
            <a:r>
              <a:rPr lang="zh-CN" altLang="en-US" sz="3200" b="1">
                <a:solidFill>
                  <a:srgbClr val="FF0000"/>
                </a:solidFill>
              </a:rPr>
              <a:t>口</a:t>
            </a:r>
            <a:r>
              <a:rPr lang="zh-CN" altLang="en-US" sz="3200" b="1">
                <a:solidFill>
                  <a:srgbClr val="262673"/>
                </a:solidFill>
              </a:rPr>
              <a:t>人？</a:t>
            </a:r>
            <a:endParaRPr lang="zh-CN" altLang="en-US" sz="3200" b="1">
              <a:solidFill>
                <a:srgbClr val="262673"/>
              </a:solidFill>
            </a:endParaRPr>
          </a:p>
        </p:txBody>
      </p:sp>
      <p:sp>
        <p:nvSpPr>
          <p:cNvPr id="8195" name="文本框 4"/>
          <p:cNvSpPr txBox="1">
            <a:spLocks noChangeArrowheads="1"/>
          </p:cNvSpPr>
          <p:nvPr/>
        </p:nvSpPr>
        <p:spPr bwMode="auto">
          <a:xfrm>
            <a:off x="600075" y="1790700"/>
            <a:ext cx="7685405" cy="52197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algn="l" eaLnBrk="1" hangingPunct="1"/>
            <a:r>
              <a:rPr sz="2800">
                <a:solidFill>
                  <a:srgbClr val="7030A0"/>
                </a:solidFill>
              </a:rPr>
              <a:t>How many family members in your family</a:t>
            </a:r>
            <a:r>
              <a:rPr lang="en-US" sz="2800">
                <a:solidFill>
                  <a:srgbClr val="7030A0"/>
                </a:solidFill>
              </a:rPr>
              <a:t>.</a:t>
            </a:r>
            <a:endParaRPr lang="en-US" sz="2800">
              <a:solidFill>
                <a:srgbClr val="7030A0"/>
              </a:solidFill>
            </a:endParaRPr>
          </a:p>
        </p:txBody>
      </p:sp>
      <p:sp>
        <p:nvSpPr>
          <p:cNvPr id="8197" name="文本框 6"/>
          <p:cNvSpPr txBox="1">
            <a:spLocks noChangeArrowheads="1"/>
          </p:cNvSpPr>
          <p:nvPr/>
        </p:nvSpPr>
        <p:spPr bwMode="auto">
          <a:xfrm>
            <a:off x="600075" y="2930525"/>
            <a:ext cx="8676101" cy="6451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b="1">
                <a:solidFill>
                  <a:srgbClr val="FF0000"/>
                </a:solidFill>
              </a:rPr>
              <a:t>口</a:t>
            </a:r>
            <a:r>
              <a:rPr lang="zh-CN" altLang="en-US" sz="2400" b="1">
                <a:solidFill>
                  <a:srgbClr val="FF0000"/>
                </a:solidFill>
              </a:rPr>
              <a:t>(</a:t>
            </a:r>
            <a:r>
              <a:rPr lang="zh-CN" altLang="en-US" sz="2400" b="1">
                <a:solidFill>
                  <a:srgbClr val="FF0000"/>
                </a:solidFill>
                <a:sym typeface="+mn-ea"/>
              </a:rPr>
              <a:t>kǒu</a:t>
            </a:r>
            <a:r>
              <a:rPr lang="zh-CN" altLang="en-US" sz="2400" b="1">
                <a:solidFill>
                  <a:srgbClr val="FF0000"/>
                </a:solidFill>
              </a:rPr>
              <a:t>)</a:t>
            </a:r>
            <a:r>
              <a:rPr lang="zh-CN" altLang="en-US" sz="3200"/>
              <a:t>      </a:t>
            </a:r>
            <a:r>
              <a:rPr lang="en-US" sz="2000">
                <a:solidFill>
                  <a:srgbClr val="7030A0"/>
                </a:solidFill>
                <a:latin typeface="Eras Demi ITC" panose="020B0805030504020804" pitchFamily="34" charset="0"/>
              </a:rPr>
              <a:t>The number of</a:t>
            </a:r>
            <a:r>
              <a:rPr sz="2000">
                <a:solidFill>
                  <a:srgbClr val="7030A0"/>
                </a:solidFill>
                <a:latin typeface="Eras Demi ITC" panose="020B0805030504020804" pitchFamily="34" charset="0"/>
              </a:rPr>
              <a:t> family members</a:t>
            </a:r>
            <a:r>
              <a:rPr lang="en-US" sz="2000">
                <a:solidFill>
                  <a:srgbClr val="7030A0"/>
                </a:solidFill>
                <a:latin typeface="Eras Demi ITC" panose="020B0805030504020804" pitchFamily="34" charset="0"/>
              </a:rPr>
              <a:t>.</a:t>
            </a:r>
            <a:endParaRPr lang="en-US" sz="2000">
              <a:solidFill>
                <a:srgbClr val="7030A0"/>
              </a:solidFill>
              <a:latin typeface="Eras Demi ITC" panose="020B0805030504020804" pitchFamily="34" charset="0"/>
            </a:endParaRPr>
          </a:p>
        </p:txBody>
      </p:sp>
      <p:sp>
        <p:nvSpPr>
          <p:cNvPr id="8198" name="文本框 7"/>
          <p:cNvSpPr txBox="1">
            <a:spLocks noChangeArrowheads="1"/>
          </p:cNvSpPr>
          <p:nvPr/>
        </p:nvSpPr>
        <p:spPr bwMode="auto">
          <a:xfrm>
            <a:off x="600075" y="3717290"/>
            <a:ext cx="8676101" cy="64516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zh-CN" altLang="en-US" sz="3600" b="1">
                <a:solidFill>
                  <a:srgbClr val="FF0000"/>
                </a:solidFill>
              </a:rPr>
              <a:t>个</a:t>
            </a:r>
            <a:r>
              <a:rPr lang="en-US" altLang="zh-CN" sz="2400" b="1">
                <a:solidFill>
                  <a:srgbClr val="FF0000"/>
                </a:solidFill>
              </a:rPr>
              <a:t>(</a:t>
            </a:r>
            <a:r>
              <a:rPr lang="zh-CN" altLang="en-US" sz="2400" b="1">
                <a:solidFill>
                  <a:srgbClr val="FF0000"/>
                </a:solidFill>
              </a:rPr>
              <a:t>gè</a:t>
            </a:r>
            <a:r>
              <a:rPr lang="en-US" altLang="zh-CN" sz="2400" b="1">
                <a:solidFill>
                  <a:srgbClr val="FF0000"/>
                </a:solidFill>
              </a:rPr>
              <a:t>)</a:t>
            </a:r>
            <a:r>
              <a:rPr lang="zh-CN" altLang="en-US" sz="3600" b="1">
                <a:solidFill>
                  <a:srgbClr val="FF0000"/>
                </a:solidFill>
              </a:rPr>
              <a:t> </a:t>
            </a:r>
            <a:r>
              <a:rPr lang="zh-CN" altLang="en-US" sz="3200"/>
              <a:t>     </a:t>
            </a:r>
            <a:r>
              <a:rPr lang="zh-CN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  </a:t>
            </a:r>
            <a:r>
              <a:rPr lang="en-US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the same as above.</a:t>
            </a:r>
            <a:endParaRPr lang="en-US" altLang="zh-CN" sz="2000">
              <a:solidFill>
                <a:srgbClr val="7030A0"/>
              </a:solidFill>
              <a:latin typeface="Eras Demi ITC" panose="020B0805030504020804" pitchFamily="34" charset="0"/>
            </a:endParaRPr>
          </a:p>
        </p:txBody>
      </p:sp>
      <p:sp>
        <p:nvSpPr>
          <p:cNvPr id="8199" name="文本框 8"/>
          <p:cNvSpPr txBox="1">
            <a:spLocks noChangeArrowheads="1"/>
          </p:cNvSpPr>
          <p:nvPr/>
        </p:nvSpPr>
        <p:spPr bwMode="auto">
          <a:xfrm>
            <a:off x="690880" y="842010"/>
            <a:ext cx="427926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>
                <a:solidFill>
                  <a:srgbClr val="262673"/>
                </a:solidFill>
              </a:rPr>
              <a:t>N</a:t>
            </a:r>
            <a:r>
              <a:rPr>
                <a:solidFill>
                  <a:srgbClr val="262673"/>
                </a:solidFill>
              </a:rPr>
              <a:t>ǐ        jiā     yǒu       jǐ      kǒu     rén </a:t>
            </a:r>
            <a:r>
              <a:rPr lang="zh-CN" altLang="en-US"/>
              <a:t> </a:t>
            </a:r>
            <a:endParaRPr lang="zh-CN" altLang="en-US"/>
          </a:p>
        </p:txBody>
      </p:sp>
      <p:pic>
        <p:nvPicPr>
          <p:cNvPr id="8203" name="图片 1" descr="KH3IOL4W5~BW`S}{9BO3_$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276176" y="77784"/>
            <a:ext cx="2788825" cy="62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文本框 15"/>
          <p:cNvSpPr txBox="1"/>
          <p:nvPr/>
        </p:nvSpPr>
        <p:spPr>
          <a:xfrm>
            <a:off x="4969330" y="77784"/>
            <a:ext cx="290943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smtClean="0">
                <a:solidFill>
                  <a:srgbClr val="002060"/>
                </a:solidFill>
                <a:latin typeface="Eras Demi ITC" panose="020B0805030504020804" pitchFamily="34" charset="0"/>
              </a:rPr>
              <a:t>Grammar</a:t>
            </a:r>
            <a:endParaRPr lang="zh-CN" altLang="en-US" sz="4000">
              <a:solidFill>
                <a:srgbClr val="002060"/>
              </a:solidFill>
              <a:latin typeface="Eras Demi ITC" panose="020B0805030504020804" pitchFamily="34" charset="0"/>
            </a:endParaRPr>
          </a:p>
        </p:txBody>
      </p:sp>
      <p:sp>
        <p:nvSpPr>
          <p:cNvPr id="2" name="文本框 7"/>
          <p:cNvSpPr txBox="1">
            <a:spLocks noChangeArrowheads="1"/>
          </p:cNvSpPr>
          <p:nvPr/>
        </p:nvSpPr>
        <p:spPr bwMode="auto">
          <a:xfrm>
            <a:off x="600075" y="4508500"/>
            <a:ext cx="11201400" cy="169164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Numbers</a:t>
            </a:r>
            <a:r>
              <a:rPr lang="zh-CN" altLang="en-US" sz="2800" b="1">
                <a:solidFill>
                  <a:srgbClr val="FF0000"/>
                </a:solidFill>
              </a:rPr>
              <a:t> </a:t>
            </a:r>
            <a:r>
              <a:rPr lang="zh-CN" altLang="en-US" sz="3600"/>
              <a:t>     </a:t>
            </a:r>
            <a:r>
              <a:rPr lang="zh-CN" altLang="zh-CN" sz="3600">
                <a:solidFill>
                  <a:srgbClr val="7030A0"/>
                </a:solidFill>
                <a:latin typeface="Eras Demi ITC" panose="020B0805030504020804" pitchFamily="34" charset="0"/>
              </a:rPr>
              <a:t>   </a:t>
            </a:r>
            <a:endParaRPr lang="zh-CN" altLang="zh-CN" sz="2000">
              <a:solidFill>
                <a:srgbClr val="7030A0"/>
              </a:solidFill>
              <a:latin typeface="Eras Demi ITC" panose="020B0805030504020804" pitchFamily="34" charset="0"/>
            </a:endParaRPr>
          </a:p>
          <a:p>
            <a:pPr eaLnBrk="1" hangingPunct="1"/>
            <a:r>
              <a:rPr lang="zh-CN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 </a:t>
            </a:r>
            <a:r>
              <a:rPr lang="en-US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y</a:t>
            </a:r>
            <a:r>
              <a:rPr lang="zh-CN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ī </a:t>
            </a:r>
            <a:r>
              <a:rPr lang="en-US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          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</a:t>
            </a:r>
            <a:r>
              <a:rPr lang="zh-CN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èr </a:t>
            </a:r>
            <a:r>
              <a:rPr lang="en-US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             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s</a:t>
            </a:r>
            <a:r>
              <a:rPr lang="zh-CN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ā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n</a:t>
            </a:r>
            <a:r>
              <a:rPr lang="en-US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          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 </a:t>
            </a:r>
            <a:r>
              <a:rPr lang="zh-CN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s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ì</a:t>
            </a:r>
            <a:r>
              <a:rPr lang="en-US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             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</a:t>
            </a:r>
            <a:r>
              <a:rPr lang="zh-CN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w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ǔ</a:t>
            </a:r>
            <a:r>
              <a:rPr lang="en-US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           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</a:t>
            </a:r>
            <a:r>
              <a:rPr lang="zh-CN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liù  </a:t>
            </a:r>
            <a:r>
              <a:rPr lang="en-US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         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q</a:t>
            </a:r>
            <a:r>
              <a:rPr lang="zh-CN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ī  </a:t>
            </a:r>
            <a:r>
              <a:rPr lang="en-US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         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bā</a:t>
            </a:r>
            <a:r>
              <a:rPr lang="en-US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         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</a:t>
            </a:r>
            <a:r>
              <a:rPr lang="zh-CN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jiǔ </a:t>
            </a:r>
            <a:r>
              <a:rPr lang="en-US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           </a:t>
            </a:r>
            <a:r>
              <a:rPr lang="zh-CN" altLang="zh-CN" sz="2000" smtClean="0">
                <a:solidFill>
                  <a:srgbClr val="7030A0"/>
                </a:solidFill>
                <a:latin typeface="Eras Demi ITC" panose="020B0805030504020804" pitchFamily="34" charset="0"/>
              </a:rPr>
              <a:t>s</a:t>
            </a:r>
            <a:r>
              <a:rPr lang="zh-CN" altLang="zh-CN" sz="2000">
                <a:solidFill>
                  <a:srgbClr val="7030A0"/>
                </a:solidFill>
                <a:latin typeface="Eras Demi ITC" panose="020B0805030504020804" pitchFamily="34" charset="0"/>
              </a:rPr>
              <a:t>hí</a:t>
            </a:r>
            <a:endParaRPr lang="zh-CN" altLang="zh-CN" sz="2000">
              <a:solidFill>
                <a:srgbClr val="7030A0"/>
              </a:solidFill>
              <a:latin typeface="Eras Demi ITC" panose="020B0805030504020804" pitchFamily="34" charset="0"/>
            </a:endParaRPr>
          </a:p>
          <a:p>
            <a:pPr eaLnBrk="1" hangingPunct="1"/>
            <a:r>
              <a:rPr lang="zh-CN" altLang="zh-CN" sz="480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一 </a:t>
            </a:r>
            <a:r>
              <a:rPr lang="en-US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zh-CN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二 </a:t>
            </a:r>
            <a:r>
              <a:rPr lang="en-US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</a:t>
            </a:r>
            <a:r>
              <a:rPr lang="zh-CN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三 </a:t>
            </a:r>
            <a:r>
              <a:rPr lang="en-US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</a:t>
            </a:r>
            <a:r>
              <a:rPr lang="zh-CN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四</a:t>
            </a:r>
            <a:r>
              <a:rPr lang="en-US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  </a:t>
            </a:r>
            <a:r>
              <a:rPr lang="zh-CN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五</a:t>
            </a:r>
            <a:r>
              <a:rPr lang="en-US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zh-CN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en-US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zh-CN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六 </a:t>
            </a:r>
            <a:r>
              <a:rPr lang="en-US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zh-CN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七 </a:t>
            </a:r>
            <a:r>
              <a:rPr lang="en-US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zh-CN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八</a:t>
            </a:r>
            <a:r>
              <a:rPr lang="en-US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zh-CN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九</a:t>
            </a:r>
            <a:r>
              <a:rPr lang="en-US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zh-CN" altLang="zh-CN" sz="4800" smtClean="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 </a:t>
            </a:r>
            <a:r>
              <a:rPr lang="zh-CN" altLang="zh-CN" sz="4800">
                <a:solidFill>
                  <a:schemeClr val="accent5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十</a:t>
            </a:r>
            <a:endParaRPr lang="zh-CN" altLang="zh-CN" sz="4800">
              <a:solidFill>
                <a:schemeClr val="accent5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>
            <a:alpha val="45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图片 1" descr="KH3IOL4W5~BW`S}{9BO3_$0"/>
          <p:cNvPicPr>
            <a:picLocks noChangeAspect="1" noChangeArrowheads="1"/>
          </p:cNvPicPr>
          <p:nvPr/>
        </p:nvPicPr>
        <p:blipFill>
          <a:blip r:embed="rId1"/>
          <a:srcRect/>
          <a:stretch>
            <a:fillRect/>
          </a:stretch>
        </p:blipFill>
        <p:spPr bwMode="auto">
          <a:xfrm>
            <a:off x="9276176" y="77784"/>
            <a:ext cx="2788825" cy="6289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文本框 14"/>
          <p:cNvSpPr txBox="1"/>
          <p:nvPr/>
        </p:nvSpPr>
        <p:spPr>
          <a:xfrm>
            <a:off x="4004310" y="0"/>
            <a:ext cx="41833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000" smtClean="0">
                <a:solidFill>
                  <a:srgbClr val="002060"/>
                </a:solidFill>
                <a:latin typeface="Eras Demi ITC" panose="020B0805030504020804" pitchFamily="34" charset="0"/>
              </a:rPr>
              <a:t>Expansion</a:t>
            </a:r>
            <a:endParaRPr lang="en-US" altLang="zh-CN" sz="2400" smtClean="0">
              <a:solidFill>
                <a:srgbClr val="002060"/>
              </a:solidFill>
              <a:latin typeface="Eras Demi ITC" panose="020B0805030504020804" pitchFamily="34" charset="0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447223" y="3795395"/>
            <a:ext cx="11277722" cy="2623185"/>
            <a:chOff x="664" y="2644"/>
            <a:chExt cx="17150" cy="4131"/>
          </a:xfrm>
        </p:grpSpPr>
        <p:sp>
          <p:nvSpPr>
            <p:cNvPr id="8195" name="文本框 4"/>
            <p:cNvSpPr txBox="1">
              <a:spLocks noChangeArrowheads="1"/>
            </p:cNvSpPr>
            <p:nvPr/>
          </p:nvSpPr>
          <p:spPr bwMode="auto">
            <a:xfrm>
              <a:off x="664" y="2644"/>
              <a:ext cx="7792" cy="92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哥哥</a:t>
              </a:r>
              <a:r>
                <a:rPr lang="en-US"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 </a:t>
              </a:r>
              <a:r>
                <a:rPr lang="en-US"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(gē ge)    </a:t>
              </a:r>
              <a:r>
                <a:rPr lang="zh-CN" altLang="en-US" sz="2400" smtClean="0">
                  <a:solidFill>
                    <a:srgbClr val="7030A0"/>
                  </a:solidFill>
                  <a:latin typeface="Eras Demi ITC" panose="020B0805030504020804" pitchFamily="34" charset="0"/>
                  <a:sym typeface="+mn-ea"/>
                </a:rPr>
                <a:t>older brother</a:t>
              </a:r>
              <a:endParaRPr lang="zh-CN" altLang="en-US" sz="2400" smtClean="0">
                <a:solidFill>
                  <a:srgbClr val="7030A0"/>
                </a:solidFill>
                <a:latin typeface="Eras Demi ITC" panose="020B0805030504020804" pitchFamily="34" charset="0"/>
                <a:ea typeface="FZDHT" panose="02010601030101010101" pitchFamily="2" charset="-122"/>
                <a:cs typeface="Eras Demi ITC" panose="020B0805030504020804" pitchFamily="34" charset="0"/>
                <a:sym typeface="+mn-ea"/>
              </a:endParaRPr>
            </a:p>
          </p:txBody>
        </p:sp>
        <p:sp>
          <p:nvSpPr>
            <p:cNvPr id="6" name="文本框 4"/>
            <p:cNvSpPr txBox="1">
              <a:spLocks noChangeArrowheads="1"/>
            </p:cNvSpPr>
            <p:nvPr/>
          </p:nvSpPr>
          <p:spPr bwMode="auto">
            <a:xfrm>
              <a:off x="664" y="4249"/>
              <a:ext cx="7792" cy="92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姐姐</a:t>
              </a:r>
              <a:r>
                <a:rPr lang="en-US"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 </a:t>
              </a:r>
              <a:r>
                <a:rPr lang="en-US"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(</a:t>
              </a:r>
              <a:r>
                <a:rPr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jiě ji</a:t>
              </a:r>
              <a:r>
                <a:rPr lang="en-US"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e) </a:t>
              </a:r>
              <a:r>
                <a:rPr lang="en-US"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    </a:t>
              </a:r>
              <a:r>
                <a:rPr lang="zh-CN" altLang="en-US" sz="2400" smtClean="0">
                  <a:solidFill>
                    <a:srgbClr val="7030A0"/>
                  </a:solidFill>
                  <a:latin typeface="Eras Demi ITC" panose="020B0805030504020804" pitchFamily="34" charset="0"/>
                  <a:sym typeface="+mn-ea"/>
                </a:rPr>
                <a:t>older sister</a:t>
              </a:r>
              <a:endParaRPr lang="zh-CN" altLang="en-US" sz="2400" smtClean="0">
                <a:solidFill>
                  <a:srgbClr val="7030A0"/>
                </a:solidFill>
                <a:latin typeface="Eras Demi ITC" panose="020B0805030504020804" pitchFamily="34" charset="0"/>
                <a:ea typeface="FZDHT" panose="02010601030101010101" pitchFamily="2" charset="-122"/>
                <a:cs typeface="Eras Demi ITC" panose="020B0805030504020804" pitchFamily="34" charset="0"/>
                <a:sym typeface="+mn-ea"/>
              </a:endParaRPr>
            </a:p>
          </p:txBody>
        </p:sp>
        <p:sp>
          <p:nvSpPr>
            <p:cNvPr id="8" name="文本框 4"/>
            <p:cNvSpPr txBox="1">
              <a:spLocks noChangeArrowheads="1"/>
            </p:cNvSpPr>
            <p:nvPr/>
          </p:nvSpPr>
          <p:spPr bwMode="auto">
            <a:xfrm>
              <a:off x="664" y="5854"/>
              <a:ext cx="7792" cy="92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爷爷</a:t>
              </a:r>
              <a:r>
                <a:rPr lang="en-US"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 </a:t>
              </a:r>
              <a:r>
                <a:rPr lang="en-US"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(</a:t>
              </a:r>
              <a:r>
                <a:rPr lang="en-US"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yé ye)</a:t>
              </a:r>
              <a:r>
                <a:rPr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 </a:t>
              </a:r>
              <a:r>
                <a:rPr lang="en-US"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    </a:t>
              </a:r>
              <a:r>
                <a:rPr lang="zh-CN" altLang="en-US" sz="2400" smtClean="0">
                  <a:solidFill>
                    <a:srgbClr val="7030A0"/>
                  </a:solidFill>
                  <a:latin typeface="Eras Demi ITC" panose="020B0805030504020804" pitchFamily="34" charset="0"/>
                  <a:sym typeface="+mn-ea"/>
                </a:rPr>
                <a:t>grandpa</a:t>
              </a:r>
              <a:endParaRPr lang="zh-CN" altLang="en-US" sz="2400" smtClean="0">
                <a:solidFill>
                  <a:srgbClr val="7030A0"/>
                </a:solidFill>
                <a:latin typeface="Eras Demi ITC" panose="020B0805030504020804" pitchFamily="34" charset="0"/>
                <a:ea typeface="FZDHT" panose="02010601030101010101" pitchFamily="2" charset="-122"/>
                <a:cs typeface="宋体" panose="02010600030101010101" pitchFamily="2" charset="-122"/>
                <a:sym typeface="+mn-ea"/>
              </a:endParaRPr>
            </a:p>
          </p:txBody>
        </p:sp>
        <p:sp>
          <p:nvSpPr>
            <p:cNvPr id="12" name="文本框 4"/>
            <p:cNvSpPr txBox="1">
              <a:spLocks noChangeArrowheads="1"/>
            </p:cNvSpPr>
            <p:nvPr/>
          </p:nvSpPr>
          <p:spPr bwMode="auto">
            <a:xfrm>
              <a:off x="9882" y="2644"/>
              <a:ext cx="7932" cy="92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弟弟</a:t>
              </a:r>
              <a:r>
                <a:rPr lang="en-US"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 </a:t>
              </a:r>
              <a:r>
                <a:rPr lang="en-US"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(</a:t>
              </a:r>
              <a:r>
                <a:rPr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dì </a:t>
              </a:r>
              <a:r>
                <a:rPr lang="en-US"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d</a:t>
              </a:r>
              <a:r>
                <a:rPr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i</a:t>
              </a:r>
              <a:r>
                <a:rPr lang="en-US"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)</a:t>
              </a:r>
              <a:r>
                <a:rPr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  </a:t>
              </a:r>
              <a:r>
                <a:rPr lang="en-US"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       </a:t>
              </a:r>
              <a:r>
                <a:rPr lang="zh-CN" altLang="en-US" sz="2400" smtClean="0">
                  <a:solidFill>
                    <a:srgbClr val="7030A0"/>
                  </a:solidFill>
                  <a:latin typeface="Eras Demi ITC" panose="020B0805030504020804" pitchFamily="34" charset="0"/>
                  <a:sym typeface="+mn-ea"/>
                </a:rPr>
                <a:t>younger brother</a:t>
              </a:r>
              <a:endParaRPr lang="zh-CN" altLang="en-US" sz="2400" smtClean="0">
                <a:solidFill>
                  <a:srgbClr val="7030A0"/>
                </a:solidFill>
                <a:latin typeface="Eras Demi ITC" panose="020B0805030504020804" pitchFamily="34" charset="0"/>
                <a:ea typeface="FZDHT" panose="02010601030101010101" pitchFamily="2" charset="-122"/>
                <a:cs typeface="Eras Demi ITC" panose="020B0805030504020804" pitchFamily="34" charset="0"/>
                <a:sym typeface="+mn-ea"/>
              </a:endParaRPr>
            </a:p>
          </p:txBody>
        </p:sp>
        <p:sp>
          <p:nvSpPr>
            <p:cNvPr id="16" name="文本框 4"/>
            <p:cNvSpPr txBox="1">
              <a:spLocks noChangeArrowheads="1"/>
            </p:cNvSpPr>
            <p:nvPr/>
          </p:nvSpPr>
          <p:spPr bwMode="auto">
            <a:xfrm>
              <a:off x="9940" y="4249"/>
              <a:ext cx="7816" cy="92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妹妹</a:t>
              </a:r>
              <a:r>
                <a:rPr lang="en-US"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 </a:t>
              </a:r>
              <a:r>
                <a:rPr lang="en-US"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(</a:t>
              </a:r>
              <a:r>
                <a:rPr lang="en-US"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mèi mei</a:t>
              </a:r>
              <a:r>
                <a:rPr lang="en-US"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) </a:t>
              </a:r>
              <a:r>
                <a:rPr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 </a:t>
              </a:r>
              <a:r>
                <a:rPr lang="zh-CN" altLang="en-US" sz="2400" smtClean="0">
                  <a:solidFill>
                    <a:srgbClr val="7030A0"/>
                  </a:solidFill>
                  <a:latin typeface="Eras Demi ITC" panose="020B0805030504020804" pitchFamily="34" charset="0"/>
                  <a:sym typeface="+mn-ea"/>
                </a:rPr>
                <a:t>younger sister</a:t>
              </a:r>
              <a:endParaRPr lang="zh-CN" altLang="en-US" sz="2400" smtClean="0">
                <a:solidFill>
                  <a:srgbClr val="7030A0"/>
                </a:solidFill>
                <a:latin typeface="Eras Demi ITC" panose="020B0805030504020804" pitchFamily="34" charset="0"/>
                <a:cs typeface="宋体" panose="02010600030101010101" pitchFamily="2" charset="-122"/>
                <a:sym typeface="+mn-ea"/>
              </a:endParaRPr>
            </a:p>
          </p:txBody>
        </p:sp>
        <p:sp>
          <p:nvSpPr>
            <p:cNvPr id="18" name="文本框 4"/>
            <p:cNvSpPr txBox="1">
              <a:spLocks noChangeArrowheads="1"/>
            </p:cNvSpPr>
            <p:nvPr/>
          </p:nvSpPr>
          <p:spPr bwMode="auto">
            <a:xfrm>
              <a:off x="9999" y="5854"/>
              <a:ext cx="7815" cy="921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algn="l" eaLnBrk="1" hangingPunct="1"/>
              <a:r>
                <a:rPr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奶奶</a:t>
              </a:r>
              <a:r>
                <a:rPr lang="en-US" sz="32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  <a:cs typeface="楷体" panose="02010609060101010101" pitchFamily="49" charset="-122"/>
                  <a:sym typeface="+mn-ea"/>
                </a:rPr>
                <a:t> </a:t>
              </a:r>
              <a:r>
                <a:rPr lang="en-US"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(</a:t>
              </a:r>
              <a:r>
                <a:rPr lang="en-US"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nǎi nai)</a:t>
              </a:r>
              <a:r>
                <a:rPr sz="240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 </a:t>
              </a:r>
              <a:r>
                <a:rPr lang="en-US" sz="2400" smtClean="0">
                  <a:solidFill>
                    <a:srgbClr val="0070C0"/>
                  </a:solidFill>
                  <a:latin typeface="FZDHT" panose="02010601030101010101" pitchFamily="2" charset="-122"/>
                  <a:ea typeface="FZDHT" panose="02010601030101010101" pitchFamily="2" charset="-122"/>
                  <a:cs typeface="楷体" panose="02010609060101010101" pitchFamily="49" charset="-122"/>
                  <a:sym typeface="+mn-ea"/>
                </a:rPr>
                <a:t>   </a:t>
              </a:r>
              <a:r>
                <a:rPr lang="zh-CN" altLang="en-US" sz="2400" smtClean="0">
                  <a:solidFill>
                    <a:srgbClr val="7030A0"/>
                  </a:solidFill>
                  <a:latin typeface="Eras Demi ITC" panose="020B0805030504020804" pitchFamily="34" charset="0"/>
                  <a:sym typeface="+mn-ea"/>
                </a:rPr>
                <a:t>grandma</a:t>
              </a:r>
              <a:endParaRPr lang="zh-CN" altLang="en-US" sz="2400" smtClean="0">
                <a:solidFill>
                  <a:srgbClr val="7030A0"/>
                </a:solidFill>
                <a:latin typeface="Eras Demi ITC" panose="020B0805030504020804" pitchFamily="34" charset="0"/>
                <a:ea typeface="FZDHT" panose="02010601030101010101" pitchFamily="2" charset="-122"/>
                <a:cs typeface="宋体" panose="02010600030101010101" pitchFamily="2" charset="-122"/>
                <a:sym typeface="+mn-ea"/>
              </a:endParaRPr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222250" y="1362075"/>
            <a:ext cx="11842750" cy="1768475"/>
            <a:chOff x="338" y="1449"/>
            <a:chExt cx="18650" cy="2785"/>
          </a:xfrm>
        </p:grpSpPr>
        <p:sp>
          <p:nvSpPr>
            <p:cNvPr id="9221" name="文本框 6"/>
            <p:cNvSpPr txBox="1">
              <a:spLocks noChangeArrowheads="1"/>
            </p:cNvSpPr>
            <p:nvPr/>
          </p:nvSpPr>
          <p:spPr bwMode="auto">
            <a:xfrm>
              <a:off x="338" y="1449"/>
              <a:ext cx="18650" cy="11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pPr eaLnBrk="1" hangingPunct="1"/>
              <a:r>
                <a:rPr lang="zh-CN" altLang="en-US" sz="400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爸爸</a:t>
              </a:r>
              <a:r>
                <a:rPr lang="zh-CN" altLang="en-US" sz="3200"/>
                <a:t>  </a:t>
              </a:r>
              <a:r>
                <a:rPr lang="zh-CN" altLang="en-US" sz="3200" smtClean="0"/>
                <a:t>       </a:t>
              </a:r>
              <a:r>
                <a:rPr lang="en-US" altLang="zh-CN" sz="2400" smtClean="0">
                  <a:solidFill>
                    <a:srgbClr val="7030A0"/>
                  </a:solidFill>
                  <a:latin typeface="Eras Demi ITC" panose="020B0805030504020804" pitchFamily="34" charset="0"/>
                </a:rPr>
                <a:t>Dad. </a:t>
              </a:r>
              <a:r>
                <a:rPr lang="zh-CN" altLang="en-US" sz="2400" smtClean="0">
                  <a:solidFill>
                    <a:srgbClr val="7030A0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父亲    </a:t>
              </a:r>
              <a:r>
                <a:rPr lang="en-US" altLang="zh-CN" sz="2400" smtClean="0">
                  <a:solidFill>
                    <a:srgbClr val="7030A0"/>
                  </a:solidFill>
                  <a:latin typeface="Eras Demi ITC" panose="020B0805030504020804" pitchFamily="34" charset="0"/>
                </a:rPr>
                <a:t>Usually used in written language.</a:t>
              </a:r>
              <a:endParaRPr lang="en-US" altLang="zh-CN" sz="2400" smtClean="0">
                <a:solidFill>
                  <a:srgbClr val="7030A0"/>
                </a:solidFill>
                <a:latin typeface="Eras Demi ITC" panose="020B0805030504020804" pitchFamily="34" charset="0"/>
              </a:endParaRPr>
            </a:p>
          </p:txBody>
        </p:sp>
        <p:sp>
          <p:nvSpPr>
            <p:cNvPr id="9222" name="文本框 7"/>
            <p:cNvSpPr txBox="1">
              <a:spLocks noChangeArrowheads="1"/>
            </p:cNvSpPr>
            <p:nvPr/>
          </p:nvSpPr>
          <p:spPr bwMode="auto">
            <a:xfrm>
              <a:off x="338" y="3121"/>
              <a:ext cx="18649" cy="111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1pPr>
              <a:lvl2pPr marL="742950" indent="-28575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2pPr>
              <a:lvl3pPr marL="11430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3pPr>
              <a:lvl4pPr marL="16002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4pPr>
              <a:lvl5pPr marL="2057400" indent="-228600"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Font typeface="Arial" panose="020B0604020202020204" pitchFamily="34" charset="0"/>
                <a:defRPr>
                  <a:solidFill>
                    <a:schemeClr val="tx1"/>
                  </a:solidFill>
                  <a:latin typeface="Arial" panose="020B0604020202020204" pitchFamily="34" charset="0"/>
                  <a:ea typeface="宋体" panose="02010600030101010101" pitchFamily="2" charset="-122"/>
                </a:defRPr>
              </a:lvl9pPr>
            </a:lstStyle>
            <a:p>
              <a:r>
                <a:rPr lang="zh-CN" altLang="en-US" sz="4000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妈妈</a:t>
              </a:r>
              <a:r>
                <a:rPr lang="zh-CN" altLang="en-US" sz="4000" b="1" smtClean="0">
                  <a:solidFill>
                    <a:srgbClr val="0070C0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      </a:t>
              </a:r>
              <a:r>
                <a:rPr lang="en-US" altLang="zh-CN" sz="2400" smtClean="0">
                  <a:solidFill>
                    <a:srgbClr val="7030A0"/>
                  </a:solidFill>
                  <a:latin typeface="Eras Demi ITC" panose="020B0805030504020804" pitchFamily="34" charset="0"/>
                </a:rPr>
                <a:t>Mom. </a:t>
              </a:r>
              <a:r>
                <a:rPr lang="zh-CN" altLang="en-US" sz="2400" smtClean="0">
                  <a:solidFill>
                    <a:srgbClr val="7030A0"/>
                  </a:solidFill>
                  <a:latin typeface="华文中宋" panose="02010600040101010101" pitchFamily="2" charset="-122"/>
                  <a:ea typeface="华文中宋" panose="02010600040101010101" pitchFamily="2" charset="-122"/>
                </a:rPr>
                <a:t>母亲</a:t>
              </a:r>
              <a:r>
                <a:rPr lang="zh-CN" altLang="en-US" sz="2400" smtClean="0">
                  <a:solidFill>
                    <a:srgbClr val="7030A0"/>
                  </a:solidFill>
                  <a:latin typeface="Eras Demi ITC" panose="020B0805030504020804" pitchFamily="34" charset="0"/>
                </a:rPr>
                <a:t> </a:t>
              </a:r>
              <a:r>
                <a:rPr lang="en-US" altLang="zh-CN" sz="2400" smtClean="0">
                  <a:solidFill>
                    <a:srgbClr val="7030A0"/>
                  </a:solidFill>
                  <a:latin typeface="Eras Demi ITC" panose="020B0805030504020804" pitchFamily="34" charset="0"/>
                  <a:sym typeface="+mn-ea"/>
                </a:rPr>
                <a:t>   Usually used in written language.</a:t>
              </a:r>
              <a:r>
                <a:rPr lang="en-US" altLang="zh-CN" sz="2400" smtClean="0">
                  <a:solidFill>
                    <a:srgbClr val="7030A0"/>
                  </a:solidFill>
                  <a:latin typeface="Eras Demi ITC" panose="020B0805030504020804" pitchFamily="34" charset="0"/>
                </a:rPr>
                <a:t> </a:t>
              </a:r>
              <a:endParaRPr lang="zh-CN" altLang="en-US" sz="2400" smtClean="0">
                <a:solidFill>
                  <a:srgbClr val="7030A0"/>
                </a:solidFill>
                <a:latin typeface="Eras Demi ITC" panose="020B0805030504020804" pitchFamily="34" charset="0"/>
              </a:endParaRPr>
            </a:p>
          </p:txBody>
        </p:sp>
      </p:grpSp>
      <p:sp>
        <p:nvSpPr>
          <p:cNvPr id="3" name="文本框 2"/>
          <p:cNvSpPr txBox="1"/>
          <p:nvPr/>
        </p:nvSpPr>
        <p:spPr>
          <a:xfrm>
            <a:off x="3004761" y="1335524"/>
            <a:ext cx="915094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smtClean="0">
                <a:solidFill>
                  <a:srgbClr val="0070C0"/>
                </a:solidFill>
              </a:rPr>
              <a:t>fù qīn</a:t>
            </a:r>
            <a:endParaRPr lang="en-US" altLang="zh-CN" sz="1600" b="1" smtClean="0">
              <a:solidFill>
                <a:srgbClr val="0070C0"/>
              </a:solidFill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3140016" y="2386051"/>
            <a:ext cx="915094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600" b="1" smtClean="0">
                <a:solidFill>
                  <a:srgbClr val="0070C0"/>
                </a:solidFill>
              </a:rPr>
              <a:t>mǔ qīn</a:t>
            </a:r>
            <a:endParaRPr lang="en-US" altLang="zh-CN" sz="1600" b="1" smtClean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322"/>
  <p:tag name="KSO_WM_UNIT_TYPE" val="a"/>
  <p:tag name="KSO_WM_UNIT_INDEX" val="1"/>
  <p:tag name="KSO_WM_UNIT_ID" val="custom160322_1*a*1"/>
  <p:tag name="KSO_WM_UNIT_CLEAR" val="1"/>
  <p:tag name="KSO_WM_UNIT_LAYERLEVEL" val="1"/>
  <p:tag name="KSO_WM_UNIT_VALUE" val="18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肥皂</Template>
  <TotalTime>0</TotalTime>
  <Words>1442</Words>
  <Application>WPS 演示</Application>
  <PresentationFormat>宽屏</PresentationFormat>
  <Paragraphs>138</Paragraphs>
  <Slides>7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20" baseType="lpstr">
      <vt:lpstr>Arial</vt:lpstr>
      <vt:lpstr>宋体</vt:lpstr>
      <vt:lpstr>Wingdings</vt:lpstr>
      <vt:lpstr>FZDHT</vt:lpstr>
      <vt:lpstr>楷体</vt:lpstr>
      <vt:lpstr>华文中宋</vt:lpstr>
      <vt:lpstr>CeraGR-Thin</vt:lpstr>
      <vt:lpstr>Arial Unicode MS</vt:lpstr>
      <vt:lpstr>Eras Demi ITC</vt:lpstr>
      <vt:lpstr>等线</vt:lpstr>
      <vt:lpstr>微软雅黑</vt:lpstr>
      <vt:lpstr>等线 Light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那是注定的艰辛</cp:lastModifiedBy>
  <cp:revision>101</cp:revision>
  <dcterms:created xsi:type="dcterms:W3CDTF">2018-06-29T04:00:00Z</dcterms:created>
  <dcterms:modified xsi:type="dcterms:W3CDTF">2018-10-17T01:05:49Z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2052-11.1.0.7875</vt:lpwstr>
  </property>
</Properties>
</file>